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CD50DD-C521-42C4-8398-608414D2F31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8CAD4E4-8946-4E7F-9E5E-ABE8A7E7E0A1}">
      <dgm:prSet phldrT="[Tekst]"/>
      <dgm:spPr/>
      <dgm:t>
        <a:bodyPr/>
        <a:lstStyle/>
        <a:p>
          <a:r>
            <a:rPr lang="nl-BE" dirty="0" err="1" smtClean="0"/>
            <a:t>Social</a:t>
          </a:r>
          <a:r>
            <a:rPr lang="nl-BE" dirty="0" smtClean="0"/>
            <a:t> media audit</a:t>
          </a:r>
          <a:endParaRPr lang="nl-BE" dirty="0"/>
        </a:p>
      </dgm:t>
    </dgm:pt>
    <dgm:pt modelId="{95462ADB-F972-4D7D-AB5E-3FFAE6EB8EBE}" type="parTrans" cxnId="{B29B93E0-0CB0-42F4-9D0A-10A50687F3F8}">
      <dgm:prSet/>
      <dgm:spPr/>
      <dgm:t>
        <a:bodyPr/>
        <a:lstStyle/>
        <a:p>
          <a:endParaRPr lang="nl-BE"/>
        </a:p>
      </dgm:t>
    </dgm:pt>
    <dgm:pt modelId="{B04C7AB7-546F-4338-BD9D-6FE571A522C7}" type="sibTrans" cxnId="{B29B93E0-0CB0-42F4-9D0A-10A50687F3F8}">
      <dgm:prSet/>
      <dgm:spPr/>
      <dgm:t>
        <a:bodyPr/>
        <a:lstStyle/>
        <a:p>
          <a:endParaRPr lang="nl-BE"/>
        </a:p>
      </dgm:t>
    </dgm:pt>
    <dgm:pt modelId="{C5E9E5D8-1441-4482-A6AA-A4BFA3501DB3}">
      <dgm:prSet phldrT="[Tekst]"/>
      <dgm:spPr/>
      <dgm:t>
        <a:bodyPr/>
        <a:lstStyle/>
        <a:p>
          <a:r>
            <a:rPr lang="nl-BE" dirty="0" smtClean="0"/>
            <a:t>Strategie</a:t>
          </a:r>
          <a:endParaRPr lang="nl-BE" dirty="0"/>
        </a:p>
      </dgm:t>
    </dgm:pt>
    <dgm:pt modelId="{D8A3CA03-3943-4D4E-B1A6-0ABBB9DF9695}" type="parTrans" cxnId="{EE8499D0-196F-4A6D-BE22-BE10A54A0A9B}">
      <dgm:prSet/>
      <dgm:spPr/>
      <dgm:t>
        <a:bodyPr/>
        <a:lstStyle/>
        <a:p>
          <a:endParaRPr lang="nl-BE"/>
        </a:p>
      </dgm:t>
    </dgm:pt>
    <dgm:pt modelId="{53C819E9-9B01-4EB6-AE2E-BA3AA495F806}" type="sibTrans" cxnId="{EE8499D0-196F-4A6D-BE22-BE10A54A0A9B}">
      <dgm:prSet/>
      <dgm:spPr/>
      <dgm:t>
        <a:bodyPr/>
        <a:lstStyle/>
        <a:p>
          <a:endParaRPr lang="nl-BE"/>
        </a:p>
      </dgm:t>
    </dgm:pt>
    <dgm:pt modelId="{E609920C-4A8D-4D51-BB87-4B4247AFF8B2}">
      <dgm:prSet phldrT="[Tekst]"/>
      <dgm:spPr/>
      <dgm:t>
        <a:bodyPr/>
        <a:lstStyle/>
        <a:p>
          <a:r>
            <a:rPr lang="nl-BE" dirty="0" smtClean="0"/>
            <a:t>Implementatie Plan</a:t>
          </a:r>
          <a:endParaRPr lang="nl-BE" dirty="0"/>
        </a:p>
      </dgm:t>
    </dgm:pt>
    <dgm:pt modelId="{F7E27E5B-3866-43E5-996A-BCA63F31D4DD}" type="parTrans" cxnId="{E6C54EC6-4BB3-4F58-A1F4-B2634F33EA7A}">
      <dgm:prSet/>
      <dgm:spPr/>
      <dgm:t>
        <a:bodyPr/>
        <a:lstStyle/>
        <a:p>
          <a:endParaRPr lang="nl-BE"/>
        </a:p>
      </dgm:t>
    </dgm:pt>
    <dgm:pt modelId="{3C05FE1C-38E1-42F8-A87C-F54DDEF731A3}" type="sibTrans" cxnId="{E6C54EC6-4BB3-4F58-A1F4-B2634F33EA7A}">
      <dgm:prSet/>
      <dgm:spPr/>
      <dgm:t>
        <a:bodyPr/>
        <a:lstStyle/>
        <a:p>
          <a:endParaRPr lang="nl-BE"/>
        </a:p>
      </dgm:t>
    </dgm:pt>
    <dgm:pt modelId="{4490A71D-8CC6-43A2-9D30-F31E0EF5EFAC}" type="pres">
      <dgm:prSet presAssocID="{B7CD50DD-C521-42C4-8398-608414D2F317}" presName="CompostProcess" presStyleCnt="0">
        <dgm:presLayoutVars>
          <dgm:dir/>
          <dgm:resizeHandles val="exact"/>
        </dgm:presLayoutVars>
      </dgm:prSet>
      <dgm:spPr/>
    </dgm:pt>
    <dgm:pt modelId="{846356EF-9F08-4AA7-86BB-5E8F0BC7FD41}" type="pres">
      <dgm:prSet presAssocID="{B7CD50DD-C521-42C4-8398-608414D2F317}" presName="arrow" presStyleLbl="bgShp" presStyleIdx="0" presStyleCnt="1"/>
      <dgm:spPr/>
    </dgm:pt>
    <dgm:pt modelId="{FAAA3FA1-1042-4985-8308-CBC02E1440F6}" type="pres">
      <dgm:prSet presAssocID="{B7CD50DD-C521-42C4-8398-608414D2F317}" presName="linearProcess" presStyleCnt="0"/>
      <dgm:spPr/>
    </dgm:pt>
    <dgm:pt modelId="{0F05A279-1B65-4650-BBD7-9A5386DAD62F}" type="pres">
      <dgm:prSet presAssocID="{68CAD4E4-8946-4E7F-9E5E-ABE8A7E7E0A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DD459298-BF87-488F-B454-DA3A4F87E381}" type="pres">
      <dgm:prSet presAssocID="{B04C7AB7-546F-4338-BD9D-6FE571A522C7}" presName="sibTrans" presStyleCnt="0"/>
      <dgm:spPr/>
    </dgm:pt>
    <dgm:pt modelId="{D5DFF7FB-E512-46EC-AA2A-FF0CE9C19393}" type="pres">
      <dgm:prSet presAssocID="{C5E9E5D8-1441-4482-A6AA-A4BFA3501DB3}" presName="textNode" presStyleLbl="node1" presStyleIdx="1" presStyleCnt="3">
        <dgm:presLayoutVars>
          <dgm:bulletEnabled val="1"/>
        </dgm:presLayoutVars>
      </dgm:prSet>
      <dgm:spPr/>
    </dgm:pt>
    <dgm:pt modelId="{A649288B-18A5-435D-AC78-9A7FC6CF47B3}" type="pres">
      <dgm:prSet presAssocID="{53C819E9-9B01-4EB6-AE2E-BA3AA495F806}" presName="sibTrans" presStyleCnt="0"/>
      <dgm:spPr/>
    </dgm:pt>
    <dgm:pt modelId="{C693EA77-F57B-4384-A58E-1DC28D8737BB}" type="pres">
      <dgm:prSet presAssocID="{E609920C-4A8D-4D51-BB87-4B4247AFF8B2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176EBC8-9861-44BA-84CF-86A79CC784DD}" type="presOf" srcId="{B7CD50DD-C521-42C4-8398-608414D2F317}" destId="{4490A71D-8CC6-43A2-9D30-F31E0EF5EFAC}" srcOrd="0" destOrd="0" presId="urn:microsoft.com/office/officeart/2005/8/layout/hProcess9"/>
    <dgm:cxn modelId="{020D00F9-B8F5-44F4-AD6E-8276DD1E717D}" type="presOf" srcId="{C5E9E5D8-1441-4482-A6AA-A4BFA3501DB3}" destId="{D5DFF7FB-E512-46EC-AA2A-FF0CE9C19393}" srcOrd="0" destOrd="0" presId="urn:microsoft.com/office/officeart/2005/8/layout/hProcess9"/>
    <dgm:cxn modelId="{EE8499D0-196F-4A6D-BE22-BE10A54A0A9B}" srcId="{B7CD50DD-C521-42C4-8398-608414D2F317}" destId="{C5E9E5D8-1441-4482-A6AA-A4BFA3501DB3}" srcOrd="1" destOrd="0" parTransId="{D8A3CA03-3943-4D4E-B1A6-0ABBB9DF9695}" sibTransId="{53C819E9-9B01-4EB6-AE2E-BA3AA495F806}"/>
    <dgm:cxn modelId="{B97BC950-7565-4EAA-AE5D-37F5772DB3ED}" type="presOf" srcId="{E609920C-4A8D-4D51-BB87-4B4247AFF8B2}" destId="{C693EA77-F57B-4384-A58E-1DC28D8737BB}" srcOrd="0" destOrd="0" presId="urn:microsoft.com/office/officeart/2005/8/layout/hProcess9"/>
    <dgm:cxn modelId="{B29B93E0-0CB0-42F4-9D0A-10A50687F3F8}" srcId="{B7CD50DD-C521-42C4-8398-608414D2F317}" destId="{68CAD4E4-8946-4E7F-9E5E-ABE8A7E7E0A1}" srcOrd="0" destOrd="0" parTransId="{95462ADB-F972-4D7D-AB5E-3FFAE6EB8EBE}" sibTransId="{B04C7AB7-546F-4338-BD9D-6FE571A522C7}"/>
    <dgm:cxn modelId="{4E3A95FC-6CD7-4A8E-BCAE-574254090CE9}" type="presOf" srcId="{68CAD4E4-8946-4E7F-9E5E-ABE8A7E7E0A1}" destId="{0F05A279-1B65-4650-BBD7-9A5386DAD62F}" srcOrd="0" destOrd="0" presId="urn:microsoft.com/office/officeart/2005/8/layout/hProcess9"/>
    <dgm:cxn modelId="{E6C54EC6-4BB3-4F58-A1F4-B2634F33EA7A}" srcId="{B7CD50DD-C521-42C4-8398-608414D2F317}" destId="{E609920C-4A8D-4D51-BB87-4B4247AFF8B2}" srcOrd="2" destOrd="0" parTransId="{F7E27E5B-3866-43E5-996A-BCA63F31D4DD}" sibTransId="{3C05FE1C-38E1-42F8-A87C-F54DDEF731A3}"/>
    <dgm:cxn modelId="{2A0682FA-5065-46A1-A4CC-BCBAA6360F92}" type="presParOf" srcId="{4490A71D-8CC6-43A2-9D30-F31E0EF5EFAC}" destId="{846356EF-9F08-4AA7-86BB-5E8F0BC7FD41}" srcOrd="0" destOrd="0" presId="urn:microsoft.com/office/officeart/2005/8/layout/hProcess9"/>
    <dgm:cxn modelId="{DB25C501-C824-4B26-9AAB-67284F596399}" type="presParOf" srcId="{4490A71D-8CC6-43A2-9D30-F31E0EF5EFAC}" destId="{FAAA3FA1-1042-4985-8308-CBC02E1440F6}" srcOrd="1" destOrd="0" presId="urn:microsoft.com/office/officeart/2005/8/layout/hProcess9"/>
    <dgm:cxn modelId="{DA324FB0-0CF5-42D5-B349-77DC4CFAF8EE}" type="presParOf" srcId="{FAAA3FA1-1042-4985-8308-CBC02E1440F6}" destId="{0F05A279-1B65-4650-BBD7-9A5386DAD62F}" srcOrd="0" destOrd="0" presId="urn:microsoft.com/office/officeart/2005/8/layout/hProcess9"/>
    <dgm:cxn modelId="{08D49C13-60B7-4D07-825F-C8F10D49928C}" type="presParOf" srcId="{FAAA3FA1-1042-4985-8308-CBC02E1440F6}" destId="{DD459298-BF87-488F-B454-DA3A4F87E381}" srcOrd="1" destOrd="0" presId="urn:microsoft.com/office/officeart/2005/8/layout/hProcess9"/>
    <dgm:cxn modelId="{000135D0-8052-4BA2-AC5A-E61FE1166CE3}" type="presParOf" srcId="{FAAA3FA1-1042-4985-8308-CBC02E1440F6}" destId="{D5DFF7FB-E512-46EC-AA2A-FF0CE9C19393}" srcOrd="2" destOrd="0" presId="urn:microsoft.com/office/officeart/2005/8/layout/hProcess9"/>
    <dgm:cxn modelId="{865AEDCE-84A4-45F2-AC21-CE79A6B7D3AB}" type="presParOf" srcId="{FAAA3FA1-1042-4985-8308-CBC02E1440F6}" destId="{A649288B-18A5-435D-AC78-9A7FC6CF47B3}" srcOrd="3" destOrd="0" presId="urn:microsoft.com/office/officeart/2005/8/layout/hProcess9"/>
    <dgm:cxn modelId="{0F6365A5-4243-470D-9936-D21CBB94DC77}" type="presParOf" srcId="{FAAA3FA1-1042-4985-8308-CBC02E1440F6}" destId="{C693EA77-F57B-4384-A58E-1DC28D8737B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533C9E-15E9-48E8-B6D9-333BEA180EC8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A311309B-6ABB-4490-A6B8-A42A75F7A334}">
      <dgm:prSet phldrT="[Tekst]"/>
      <dgm:spPr/>
      <dgm:t>
        <a:bodyPr/>
        <a:lstStyle/>
        <a:p>
          <a:r>
            <a:rPr lang="nl-BE" dirty="0" smtClean="0"/>
            <a:t>SWOT</a:t>
          </a:r>
          <a:endParaRPr lang="nl-BE" dirty="0"/>
        </a:p>
      </dgm:t>
    </dgm:pt>
    <dgm:pt modelId="{324C4DC3-8571-46C7-815C-713E0AAC51A9}" type="parTrans" cxnId="{1D24AA3E-2E1F-4773-A327-1C74C71C5B15}">
      <dgm:prSet/>
      <dgm:spPr/>
      <dgm:t>
        <a:bodyPr/>
        <a:lstStyle/>
        <a:p>
          <a:endParaRPr lang="nl-BE"/>
        </a:p>
      </dgm:t>
    </dgm:pt>
    <dgm:pt modelId="{B74A182A-99D0-4FEA-845F-EFCD6A9C11DA}" type="sibTrans" cxnId="{1D24AA3E-2E1F-4773-A327-1C74C71C5B15}">
      <dgm:prSet/>
      <dgm:spPr/>
      <dgm:t>
        <a:bodyPr/>
        <a:lstStyle/>
        <a:p>
          <a:endParaRPr lang="nl-BE"/>
        </a:p>
      </dgm:t>
    </dgm:pt>
    <dgm:pt modelId="{C2307739-068E-4FB6-9F85-1C5BB9654867}">
      <dgm:prSet phldrT="[Tekst]" custT="1"/>
      <dgm:spPr/>
      <dgm:t>
        <a:bodyPr/>
        <a:lstStyle/>
        <a:p>
          <a:pPr algn="ctr"/>
          <a:r>
            <a:rPr lang="nl-BE" sz="1600" dirty="0" err="1" smtClean="0"/>
            <a:t>Strength</a:t>
          </a:r>
          <a:endParaRPr lang="nl-BE" sz="1600" dirty="0" smtClean="0"/>
        </a:p>
        <a:p>
          <a:pPr algn="l"/>
          <a:r>
            <a:rPr lang="nl-BE" sz="1000" dirty="0" smtClean="0"/>
            <a:t>Actief gebruik sociale media</a:t>
          </a:r>
        </a:p>
        <a:p>
          <a:pPr algn="l"/>
          <a:r>
            <a:rPr lang="nl-BE" sz="1000" dirty="0" smtClean="0"/>
            <a:t>Veel fans / </a:t>
          </a:r>
          <a:r>
            <a:rPr lang="nl-BE" sz="1000" dirty="0" err="1" smtClean="0"/>
            <a:t>followers</a:t>
          </a:r>
          <a:endParaRPr lang="nl-BE" sz="1000" dirty="0" smtClean="0"/>
        </a:p>
        <a:p>
          <a:pPr algn="l"/>
          <a:r>
            <a:rPr lang="nl-BE" sz="1000" dirty="0" smtClean="0"/>
            <a:t>Goed imago</a:t>
          </a:r>
        </a:p>
        <a:p>
          <a:pPr algn="l"/>
          <a:r>
            <a:rPr lang="nl-BE" sz="1000" dirty="0" smtClean="0"/>
            <a:t>Uitgebreid aanbod: voordeel klant</a:t>
          </a:r>
        </a:p>
        <a:p>
          <a:pPr algn="l"/>
          <a:r>
            <a:rPr lang="nl-BE" sz="1000" dirty="0" smtClean="0"/>
            <a:t>Goede dienstverlening</a:t>
          </a:r>
        </a:p>
        <a:p>
          <a:pPr algn="l"/>
          <a:r>
            <a:rPr lang="nl-BE" sz="1000" dirty="0" smtClean="0"/>
            <a:t>Grootste aanbieder kabel tv</a:t>
          </a:r>
        </a:p>
        <a:p>
          <a:pPr algn="l"/>
          <a:r>
            <a:rPr lang="nl-BE" sz="1000" dirty="0" smtClean="0"/>
            <a:t>MVO Beleid</a:t>
          </a:r>
        </a:p>
        <a:p>
          <a:pPr algn="l"/>
          <a:r>
            <a:rPr lang="nl-BE" sz="1000" dirty="0" smtClean="0"/>
            <a:t>Links naar diverse sociale media</a:t>
          </a:r>
          <a:endParaRPr lang="nl-BE" sz="1000" dirty="0"/>
        </a:p>
      </dgm:t>
    </dgm:pt>
    <dgm:pt modelId="{F5F3A4DF-B192-4255-89E7-C2EC08C14D32}" type="parTrans" cxnId="{E100D44D-C03B-412C-BC74-71FA0917FA58}">
      <dgm:prSet/>
      <dgm:spPr/>
      <dgm:t>
        <a:bodyPr/>
        <a:lstStyle/>
        <a:p>
          <a:endParaRPr lang="nl-BE"/>
        </a:p>
      </dgm:t>
    </dgm:pt>
    <dgm:pt modelId="{12D0B15F-2525-4092-8180-A652B005D645}" type="sibTrans" cxnId="{E100D44D-C03B-412C-BC74-71FA0917FA58}">
      <dgm:prSet/>
      <dgm:spPr/>
      <dgm:t>
        <a:bodyPr/>
        <a:lstStyle/>
        <a:p>
          <a:endParaRPr lang="nl-BE"/>
        </a:p>
      </dgm:t>
    </dgm:pt>
    <dgm:pt modelId="{A3FA36E2-434E-467D-8066-6F57742D92DB}">
      <dgm:prSet phldrT="[Tekst]" phldr="1"/>
      <dgm:spPr/>
      <dgm:t>
        <a:bodyPr/>
        <a:lstStyle/>
        <a:p>
          <a:endParaRPr lang="nl-BE"/>
        </a:p>
      </dgm:t>
    </dgm:pt>
    <dgm:pt modelId="{304BFDFD-A883-419C-8360-9A2FB31823DA}" type="parTrans" cxnId="{B3677AD2-772E-4B26-904B-658E06924484}">
      <dgm:prSet/>
      <dgm:spPr/>
      <dgm:t>
        <a:bodyPr/>
        <a:lstStyle/>
        <a:p>
          <a:endParaRPr lang="nl-BE"/>
        </a:p>
      </dgm:t>
    </dgm:pt>
    <dgm:pt modelId="{1002ACF7-3065-4CB0-9F9C-8394A2135CA4}" type="sibTrans" cxnId="{B3677AD2-772E-4B26-904B-658E06924484}">
      <dgm:prSet/>
      <dgm:spPr/>
      <dgm:t>
        <a:bodyPr/>
        <a:lstStyle/>
        <a:p>
          <a:endParaRPr lang="nl-BE"/>
        </a:p>
      </dgm:t>
    </dgm:pt>
    <dgm:pt modelId="{68068111-D9F5-4814-AC55-6D18B8659421}">
      <dgm:prSet phldrT="[Tekst]" phldr="1"/>
      <dgm:spPr/>
      <dgm:t>
        <a:bodyPr/>
        <a:lstStyle/>
        <a:p>
          <a:endParaRPr lang="nl-BE"/>
        </a:p>
      </dgm:t>
    </dgm:pt>
    <dgm:pt modelId="{48F58F04-73E4-4B71-9C71-522824F9EFCE}" type="parTrans" cxnId="{AA349D86-4450-4723-9870-3A6E73273856}">
      <dgm:prSet/>
      <dgm:spPr/>
      <dgm:t>
        <a:bodyPr/>
        <a:lstStyle/>
        <a:p>
          <a:endParaRPr lang="nl-BE"/>
        </a:p>
      </dgm:t>
    </dgm:pt>
    <dgm:pt modelId="{6DA557AE-6F6A-4F8F-BE4E-966F05E3D8DC}" type="sibTrans" cxnId="{AA349D86-4450-4723-9870-3A6E73273856}">
      <dgm:prSet/>
      <dgm:spPr/>
      <dgm:t>
        <a:bodyPr/>
        <a:lstStyle/>
        <a:p>
          <a:endParaRPr lang="nl-BE"/>
        </a:p>
      </dgm:t>
    </dgm:pt>
    <dgm:pt modelId="{61D02736-3E42-4766-93FC-9A20F43445BC}">
      <dgm:prSet phldrT="[Tekst]" phldr="1"/>
      <dgm:spPr/>
      <dgm:t>
        <a:bodyPr/>
        <a:lstStyle/>
        <a:p>
          <a:endParaRPr lang="nl-BE"/>
        </a:p>
      </dgm:t>
    </dgm:pt>
    <dgm:pt modelId="{9F0C90A0-7B40-45EE-B3A9-75941D05F238}" type="parTrans" cxnId="{3497441C-AD9E-46E4-9387-B8DE53D37F1F}">
      <dgm:prSet/>
      <dgm:spPr/>
      <dgm:t>
        <a:bodyPr/>
        <a:lstStyle/>
        <a:p>
          <a:endParaRPr lang="nl-BE"/>
        </a:p>
      </dgm:t>
    </dgm:pt>
    <dgm:pt modelId="{4ED98577-BFD6-4776-AD46-EF3C5C620BC4}" type="sibTrans" cxnId="{3497441C-AD9E-46E4-9387-B8DE53D37F1F}">
      <dgm:prSet/>
      <dgm:spPr/>
      <dgm:t>
        <a:bodyPr/>
        <a:lstStyle/>
        <a:p>
          <a:endParaRPr lang="nl-BE"/>
        </a:p>
      </dgm:t>
    </dgm:pt>
    <dgm:pt modelId="{A45CE3AB-3854-4832-AAEC-43890F9AA931}">
      <dgm:prSet phldrT="[Tekst]" phldr="1"/>
      <dgm:spPr/>
      <dgm:t>
        <a:bodyPr/>
        <a:lstStyle/>
        <a:p>
          <a:endParaRPr lang="nl-BE"/>
        </a:p>
      </dgm:t>
    </dgm:pt>
    <dgm:pt modelId="{C2243BE9-71A8-48FA-B0C4-5ABB737EC065}" type="parTrans" cxnId="{659F6836-D2F7-4C72-A617-DAB5CBF841AB}">
      <dgm:prSet/>
      <dgm:spPr/>
      <dgm:t>
        <a:bodyPr/>
        <a:lstStyle/>
        <a:p>
          <a:endParaRPr lang="nl-BE"/>
        </a:p>
      </dgm:t>
    </dgm:pt>
    <dgm:pt modelId="{A2ED16CB-58AD-49AD-90AF-28F068598A31}" type="sibTrans" cxnId="{659F6836-D2F7-4C72-A617-DAB5CBF841AB}">
      <dgm:prSet/>
      <dgm:spPr/>
      <dgm:t>
        <a:bodyPr/>
        <a:lstStyle/>
        <a:p>
          <a:endParaRPr lang="nl-BE"/>
        </a:p>
      </dgm:t>
    </dgm:pt>
    <dgm:pt modelId="{B7A0D249-CD0F-4D25-938D-1E544CD51FC7}">
      <dgm:prSet phldrT="[Tekst]" phldr="1"/>
      <dgm:spPr/>
      <dgm:t>
        <a:bodyPr/>
        <a:lstStyle/>
        <a:p>
          <a:endParaRPr lang="nl-BE"/>
        </a:p>
      </dgm:t>
    </dgm:pt>
    <dgm:pt modelId="{A047631F-5108-4577-934E-75976C7EC8ED}" type="parTrans" cxnId="{B46C9BDE-6346-4C13-B963-ACD559E2F57F}">
      <dgm:prSet/>
      <dgm:spPr/>
      <dgm:t>
        <a:bodyPr/>
        <a:lstStyle/>
        <a:p>
          <a:endParaRPr lang="nl-BE"/>
        </a:p>
      </dgm:t>
    </dgm:pt>
    <dgm:pt modelId="{9A50B88D-C0E7-4336-BB4D-F707D06F5733}" type="sibTrans" cxnId="{B46C9BDE-6346-4C13-B963-ACD559E2F57F}">
      <dgm:prSet/>
      <dgm:spPr/>
      <dgm:t>
        <a:bodyPr/>
        <a:lstStyle/>
        <a:p>
          <a:endParaRPr lang="nl-BE"/>
        </a:p>
      </dgm:t>
    </dgm:pt>
    <dgm:pt modelId="{FC6F4344-20E1-4758-8141-58A0AB3112DF}">
      <dgm:prSet phldrT="[Tekst]" phldr="1"/>
      <dgm:spPr/>
      <dgm:t>
        <a:bodyPr/>
        <a:lstStyle/>
        <a:p>
          <a:endParaRPr lang="nl-BE"/>
        </a:p>
      </dgm:t>
    </dgm:pt>
    <dgm:pt modelId="{62AA35B7-1CF1-4585-8016-77BF9820BED1}" type="parTrans" cxnId="{9AC89BF1-0889-44CD-8796-9450A53EEB31}">
      <dgm:prSet/>
      <dgm:spPr/>
      <dgm:t>
        <a:bodyPr/>
        <a:lstStyle/>
        <a:p>
          <a:endParaRPr lang="nl-BE"/>
        </a:p>
      </dgm:t>
    </dgm:pt>
    <dgm:pt modelId="{DDCE6796-FBE0-4003-8240-BFB2DA2CFC92}" type="sibTrans" cxnId="{9AC89BF1-0889-44CD-8796-9450A53EEB31}">
      <dgm:prSet/>
      <dgm:spPr/>
      <dgm:t>
        <a:bodyPr/>
        <a:lstStyle/>
        <a:p>
          <a:endParaRPr lang="nl-BE"/>
        </a:p>
      </dgm:t>
    </dgm:pt>
    <dgm:pt modelId="{8A9E118D-5197-49CD-915F-86CCF2BC3894}">
      <dgm:prSet custT="1"/>
      <dgm:spPr/>
      <dgm:t>
        <a:bodyPr/>
        <a:lstStyle/>
        <a:p>
          <a:pPr algn="ctr"/>
          <a:r>
            <a:rPr lang="nl-BE" sz="1600" dirty="0" err="1" smtClean="0"/>
            <a:t>Weakness</a:t>
          </a:r>
          <a:r>
            <a:rPr lang="nl-BE" sz="3700" dirty="0" smtClean="0"/>
            <a:t>	</a:t>
          </a:r>
        </a:p>
        <a:p>
          <a:pPr algn="l"/>
          <a:r>
            <a:rPr lang="nl-BE" sz="1000" dirty="0" smtClean="0"/>
            <a:t>Ontbreken e-shop</a:t>
          </a:r>
        </a:p>
        <a:p>
          <a:pPr algn="l"/>
          <a:r>
            <a:rPr lang="nl-BE" sz="1000" dirty="0" smtClean="0"/>
            <a:t>Ontbreken 4 G netwerk 	</a:t>
          </a:r>
        </a:p>
        <a:p>
          <a:pPr algn="l"/>
          <a:endParaRPr lang="nl-BE" sz="1000" dirty="0" smtClean="0"/>
        </a:p>
        <a:p>
          <a:pPr algn="l"/>
          <a:endParaRPr lang="nl-BE" sz="1000" dirty="0" smtClean="0"/>
        </a:p>
        <a:p>
          <a:pPr algn="l"/>
          <a:endParaRPr lang="nl-BE" sz="1000" dirty="0" smtClean="0"/>
        </a:p>
        <a:p>
          <a:pPr algn="l"/>
          <a:endParaRPr lang="nl-BE" sz="1000" dirty="0" smtClean="0"/>
        </a:p>
        <a:p>
          <a:pPr algn="l"/>
          <a:endParaRPr lang="nl-BE" sz="1000" dirty="0" smtClean="0"/>
        </a:p>
        <a:p>
          <a:pPr algn="l"/>
          <a:endParaRPr lang="nl-BE" sz="1000" dirty="0"/>
        </a:p>
      </dgm:t>
    </dgm:pt>
    <dgm:pt modelId="{AADC8698-816B-489A-AD0D-2BC6193BDF0F}" type="parTrans" cxnId="{BDC98B66-CCF4-477F-AA25-B18F1F310B3D}">
      <dgm:prSet/>
      <dgm:spPr/>
      <dgm:t>
        <a:bodyPr/>
        <a:lstStyle/>
        <a:p>
          <a:endParaRPr lang="nl-BE"/>
        </a:p>
      </dgm:t>
    </dgm:pt>
    <dgm:pt modelId="{F3B0DD5A-5BC8-4045-A067-8F4E509F5865}" type="sibTrans" cxnId="{BDC98B66-CCF4-477F-AA25-B18F1F310B3D}">
      <dgm:prSet/>
      <dgm:spPr/>
      <dgm:t>
        <a:bodyPr/>
        <a:lstStyle/>
        <a:p>
          <a:endParaRPr lang="nl-BE"/>
        </a:p>
      </dgm:t>
    </dgm:pt>
    <dgm:pt modelId="{D6262746-A521-435C-8BF2-86AABBD09C5A}">
      <dgm:prSet custT="1"/>
      <dgm:spPr/>
      <dgm:t>
        <a:bodyPr/>
        <a:lstStyle/>
        <a:p>
          <a:pPr algn="ctr"/>
          <a:r>
            <a:rPr lang="nl-BE" sz="1600" dirty="0" err="1" smtClean="0"/>
            <a:t>Opportunities</a:t>
          </a:r>
          <a:endParaRPr lang="nl-BE" sz="1600" dirty="0" smtClean="0"/>
        </a:p>
        <a:p>
          <a:pPr algn="l"/>
          <a:r>
            <a:rPr lang="nl-BE" sz="1400" dirty="0" smtClean="0"/>
            <a:t>Goed imago</a:t>
          </a:r>
        </a:p>
        <a:p>
          <a:pPr algn="l"/>
          <a:r>
            <a:rPr lang="nl-BE" sz="1400" dirty="0" smtClean="0"/>
            <a:t>Markt verandert (mobiel internet)</a:t>
          </a:r>
        </a:p>
        <a:p>
          <a:pPr algn="l"/>
          <a:endParaRPr lang="nl-BE" sz="1400" dirty="0" smtClean="0"/>
        </a:p>
        <a:p>
          <a:pPr algn="l"/>
          <a:endParaRPr lang="nl-BE" sz="1400" dirty="0" smtClean="0"/>
        </a:p>
        <a:p>
          <a:pPr algn="l"/>
          <a:endParaRPr lang="nl-BE" sz="1400" dirty="0" smtClean="0"/>
        </a:p>
        <a:p>
          <a:pPr algn="l"/>
          <a:r>
            <a:rPr lang="nl-BE" sz="3200" dirty="0" smtClean="0"/>
            <a:t>	</a:t>
          </a:r>
          <a:endParaRPr lang="nl-BE" sz="3200" dirty="0"/>
        </a:p>
      </dgm:t>
    </dgm:pt>
    <dgm:pt modelId="{FA609AF3-39D8-4ACB-9DA4-BB832E788090}" type="parTrans" cxnId="{5EDAFC84-E6F3-4AFA-8123-E273726F32D3}">
      <dgm:prSet/>
      <dgm:spPr/>
      <dgm:t>
        <a:bodyPr/>
        <a:lstStyle/>
        <a:p>
          <a:endParaRPr lang="nl-BE"/>
        </a:p>
      </dgm:t>
    </dgm:pt>
    <dgm:pt modelId="{D4FC42E3-8600-4FC0-A95D-5561221D7A80}" type="sibTrans" cxnId="{5EDAFC84-E6F3-4AFA-8123-E273726F32D3}">
      <dgm:prSet/>
      <dgm:spPr/>
      <dgm:t>
        <a:bodyPr/>
        <a:lstStyle/>
        <a:p>
          <a:endParaRPr lang="nl-BE"/>
        </a:p>
      </dgm:t>
    </dgm:pt>
    <dgm:pt modelId="{E0B28DA3-6262-4ACD-B3E5-D56BBFF25508}">
      <dgm:prSet custT="1"/>
      <dgm:spPr/>
      <dgm:t>
        <a:bodyPr/>
        <a:lstStyle/>
        <a:p>
          <a:pPr algn="ctr"/>
          <a:r>
            <a:rPr lang="nl-BE" sz="1600" dirty="0" err="1" smtClean="0"/>
            <a:t>Threats</a:t>
          </a:r>
          <a:endParaRPr lang="nl-BE" sz="1600" dirty="0" smtClean="0"/>
        </a:p>
        <a:p>
          <a:pPr algn="l"/>
          <a:r>
            <a:rPr lang="nl-BE" sz="1400" dirty="0" smtClean="0"/>
            <a:t>Te veel spelers actief op sociale media: worden we goed opgemerkt?</a:t>
          </a:r>
        </a:p>
        <a:p>
          <a:pPr algn="l"/>
          <a:endParaRPr lang="nl-BE" sz="1400" dirty="0" smtClean="0"/>
        </a:p>
        <a:p>
          <a:pPr algn="l"/>
          <a:endParaRPr lang="nl-BE" sz="1200" dirty="0" smtClean="0"/>
        </a:p>
        <a:p>
          <a:pPr algn="l"/>
          <a:endParaRPr lang="nl-BE" sz="1200" dirty="0" smtClean="0"/>
        </a:p>
        <a:p>
          <a:pPr algn="l"/>
          <a:endParaRPr lang="nl-BE" sz="1200" dirty="0" smtClean="0"/>
        </a:p>
        <a:p>
          <a:pPr algn="l"/>
          <a:endParaRPr lang="nl-BE" sz="1200" dirty="0" smtClean="0"/>
        </a:p>
        <a:p>
          <a:pPr algn="ctr"/>
          <a:endParaRPr lang="nl-BE" sz="1200" dirty="0"/>
        </a:p>
      </dgm:t>
    </dgm:pt>
    <dgm:pt modelId="{CCCF21C9-DF75-413C-85C1-72F7AC62F408}" type="parTrans" cxnId="{54E81F24-ED0F-4762-9AB1-83DB3A626046}">
      <dgm:prSet/>
      <dgm:spPr/>
      <dgm:t>
        <a:bodyPr/>
        <a:lstStyle/>
        <a:p>
          <a:endParaRPr lang="nl-BE"/>
        </a:p>
      </dgm:t>
    </dgm:pt>
    <dgm:pt modelId="{FF1EBE75-CD3E-46C5-B36E-364A80A37129}" type="sibTrans" cxnId="{54E81F24-ED0F-4762-9AB1-83DB3A626046}">
      <dgm:prSet/>
      <dgm:spPr/>
      <dgm:t>
        <a:bodyPr/>
        <a:lstStyle/>
        <a:p>
          <a:endParaRPr lang="nl-BE"/>
        </a:p>
      </dgm:t>
    </dgm:pt>
    <dgm:pt modelId="{B2ACC891-4A57-45D1-A129-0CA3BF3CF2F7}" type="pres">
      <dgm:prSet presAssocID="{82533C9E-15E9-48E8-B6D9-333BEA180EC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40646E-0D83-43F5-91B2-FE9B2DC80E63}" type="pres">
      <dgm:prSet presAssocID="{82533C9E-15E9-48E8-B6D9-333BEA180EC8}" presName="matrix" presStyleCnt="0"/>
      <dgm:spPr/>
    </dgm:pt>
    <dgm:pt modelId="{E0D97E2F-783B-477D-8EE1-A81F67828D18}" type="pres">
      <dgm:prSet presAssocID="{82533C9E-15E9-48E8-B6D9-333BEA180EC8}" presName="tile1" presStyleLbl="node1" presStyleIdx="0" presStyleCnt="4"/>
      <dgm:spPr/>
      <dgm:t>
        <a:bodyPr/>
        <a:lstStyle/>
        <a:p>
          <a:endParaRPr lang="nl-BE"/>
        </a:p>
      </dgm:t>
    </dgm:pt>
    <dgm:pt modelId="{99C07CF3-6438-4943-906F-3F646DA4A313}" type="pres">
      <dgm:prSet presAssocID="{82533C9E-15E9-48E8-B6D9-333BEA180EC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37CC8715-B84B-4544-ABEA-8014D673C728}" type="pres">
      <dgm:prSet presAssocID="{82533C9E-15E9-48E8-B6D9-333BEA180EC8}" presName="tile2" presStyleLbl="node1" presStyleIdx="1" presStyleCnt="4"/>
      <dgm:spPr/>
      <dgm:t>
        <a:bodyPr/>
        <a:lstStyle/>
        <a:p>
          <a:endParaRPr lang="nl-BE"/>
        </a:p>
      </dgm:t>
    </dgm:pt>
    <dgm:pt modelId="{92894544-9D66-40D4-81AB-90F6D05D471F}" type="pres">
      <dgm:prSet presAssocID="{82533C9E-15E9-48E8-B6D9-333BEA180EC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9FAC4052-203C-4847-8EEE-A622240296C4}" type="pres">
      <dgm:prSet presAssocID="{82533C9E-15E9-48E8-B6D9-333BEA180EC8}" presName="tile3" presStyleLbl="node1" presStyleIdx="2" presStyleCnt="4"/>
      <dgm:spPr/>
      <dgm:t>
        <a:bodyPr/>
        <a:lstStyle/>
        <a:p>
          <a:endParaRPr lang="nl-BE"/>
        </a:p>
      </dgm:t>
    </dgm:pt>
    <dgm:pt modelId="{B5A58A48-D68E-42FF-8683-9322DF6DE2DA}" type="pres">
      <dgm:prSet presAssocID="{82533C9E-15E9-48E8-B6D9-333BEA180EC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08C02BA1-B168-444A-9B18-34C8571F9136}" type="pres">
      <dgm:prSet presAssocID="{82533C9E-15E9-48E8-B6D9-333BEA180EC8}" presName="tile4" presStyleLbl="node1" presStyleIdx="3" presStyleCnt="4"/>
      <dgm:spPr/>
      <dgm:t>
        <a:bodyPr/>
        <a:lstStyle/>
        <a:p>
          <a:endParaRPr lang="nl-BE"/>
        </a:p>
      </dgm:t>
    </dgm:pt>
    <dgm:pt modelId="{D62F3C68-4F7F-4387-9AC4-B5A0E7057BD8}" type="pres">
      <dgm:prSet presAssocID="{82533C9E-15E9-48E8-B6D9-333BEA180EC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F660BC2F-05FF-423A-92E5-83F7A4C0069D}" type="pres">
      <dgm:prSet presAssocID="{82533C9E-15E9-48E8-B6D9-333BEA180EC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nl-BE"/>
        </a:p>
      </dgm:t>
    </dgm:pt>
  </dgm:ptLst>
  <dgm:cxnLst>
    <dgm:cxn modelId="{092B1D71-523B-4C18-BC5C-68A10E25784F}" type="presOf" srcId="{8A9E118D-5197-49CD-915F-86CCF2BC3894}" destId="{37CC8715-B84B-4544-ABEA-8014D673C728}" srcOrd="0" destOrd="0" presId="urn:microsoft.com/office/officeart/2005/8/layout/matrix1"/>
    <dgm:cxn modelId="{9AC89BF1-0889-44CD-8796-9450A53EEB31}" srcId="{B7A0D249-CD0F-4D25-938D-1E544CD51FC7}" destId="{FC6F4344-20E1-4758-8141-58A0AB3112DF}" srcOrd="0" destOrd="0" parTransId="{62AA35B7-1CF1-4585-8016-77BF9820BED1}" sibTransId="{DDCE6796-FBE0-4003-8240-BFB2DA2CFC92}"/>
    <dgm:cxn modelId="{BD220B2A-BC43-48D5-B862-07311D20964C}" type="presOf" srcId="{E0B28DA3-6262-4ACD-B3E5-D56BBFF25508}" destId="{08C02BA1-B168-444A-9B18-34C8571F9136}" srcOrd="0" destOrd="0" presId="urn:microsoft.com/office/officeart/2005/8/layout/matrix1"/>
    <dgm:cxn modelId="{B46C9BDE-6346-4C13-B963-ACD559E2F57F}" srcId="{82533C9E-15E9-48E8-B6D9-333BEA180EC8}" destId="{B7A0D249-CD0F-4D25-938D-1E544CD51FC7}" srcOrd="3" destOrd="0" parTransId="{A047631F-5108-4577-934E-75976C7EC8ED}" sibTransId="{9A50B88D-C0E7-4336-BB4D-F707D06F5733}"/>
    <dgm:cxn modelId="{170D5048-C022-4AA4-8FD0-5F2E1169BE7F}" type="presOf" srcId="{82533C9E-15E9-48E8-B6D9-333BEA180EC8}" destId="{B2ACC891-4A57-45D1-A129-0CA3BF3CF2F7}" srcOrd="0" destOrd="0" presId="urn:microsoft.com/office/officeart/2005/8/layout/matrix1"/>
    <dgm:cxn modelId="{5EDAFC84-E6F3-4AFA-8123-E273726F32D3}" srcId="{A311309B-6ABB-4490-A6B8-A42A75F7A334}" destId="{D6262746-A521-435C-8BF2-86AABBD09C5A}" srcOrd="2" destOrd="0" parTransId="{FA609AF3-39D8-4ACB-9DA4-BB832E788090}" sibTransId="{D4FC42E3-8600-4FC0-A95D-5561221D7A80}"/>
    <dgm:cxn modelId="{B3677AD2-772E-4B26-904B-658E06924484}" srcId="{82533C9E-15E9-48E8-B6D9-333BEA180EC8}" destId="{A3FA36E2-434E-467D-8066-6F57742D92DB}" srcOrd="1" destOrd="0" parTransId="{304BFDFD-A883-419C-8360-9A2FB31823DA}" sibTransId="{1002ACF7-3065-4CB0-9F9C-8394A2135CA4}"/>
    <dgm:cxn modelId="{3497441C-AD9E-46E4-9387-B8DE53D37F1F}" srcId="{82533C9E-15E9-48E8-B6D9-333BEA180EC8}" destId="{61D02736-3E42-4766-93FC-9A20F43445BC}" srcOrd="2" destOrd="0" parTransId="{9F0C90A0-7B40-45EE-B3A9-75941D05F238}" sibTransId="{4ED98577-BFD6-4776-AD46-EF3C5C620BC4}"/>
    <dgm:cxn modelId="{ABF40F8F-C4B5-4345-BF5D-189FB9A8F517}" type="presOf" srcId="{A311309B-6ABB-4490-A6B8-A42A75F7A334}" destId="{F660BC2F-05FF-423A-92E5-83F7A4C0069D}" srcOrd="0" destOrd="0" presId="urn:microsoft.com/office/officeart/2005/8/layout/matrix1"/>
    <dgm:cxn modelId="{BDC98B66-CCF4-477F-AA25-B18F1F310B3D}" srcId="{A311309B-6ABB-4490-A6B8-A42A75F7A334}" destId="{8A9E118D-5197-49CD-915F-86CCF2BC3894}" srcOrd="1" destOrd="0" parTransId="{AADC8698-816B-489A-AD0D-2BC6193BDF0F}" sibTransId="{F3B0DD5A-5BC8-4045-A067-8F4E509F5865}"/>
    <dgm:cxn modelId="{AA349D86-4450-4723-9870-3A6E73273856}" srcId="{A3FA36E2-434E-467D-8066-6F57742D92DB}" destId="{68068111-D9F5-4814-AC55-6D18B8659421}" srcOrd="0" destOrd="0" parTransId="{48F58F04-73E4-4B71-9C71-522824F9EFCE}" sibTransId="{6DA557AE-6F6A-4F8F-BE4E-966F05E3D8DC}"/>
    <dgm:cxn modelId="{45CAC0CF-79E5-4C3A-9520-FAD08BCCF132}" type="presOf" srcId="{E0B28DA3-6262-4ACD-B3E5-D56BBFF25508}" destId="{D62F3C68-4F7F-4387-9AC4-B5A0E7057BD8}" srcOrd="1" destOrd="0" presId="urn:microsoft.com/office/officeart/2005/8/layout/matrix1"/>
    <dgm:cxn modelId="{AF7FF235-97A5-4351-891F-D41601F2ACCB}" type="presOf" srcId="{C2307739-068E-4FB6-9F85-1C5BB9654867}" destId="{E0D97E2F-783B-477D-8EE1-A81F67828D18}" srcOrd="0" destOrd="0" presId="urn:microsoft.com/office/officeart/2005/8/layout/matrix1"/>
    <dgm:cxn modelId="{48CE62D4-A276-437B-829E-AE11F08C68D4}" type="presOf" srcId="{C2307739-068E-4FB6-9F85-1C5BB9654867}" destId="{99C07CF3-6438-4943-906F-3F646DA4A313}" srcOrd="1" destOrd="0" presId="urn:microsoft.com/office/officeart/2005/8/layout/matrix1"/>
    <dgm:cxn modelId="{78F0F153-E451-4E4A-A07D-203E22112F52}" type="presOf" srcId="{D6262746-A521-435C-8BF2-86AABBD09C5A}" destId="{9FAC4052-203C-4847-8EEE-A622240296C4}" srcOrd="0" destOrd="0" presId="urn:microsoft.com/office/officeart/2005/8/layout/matrix1"/>
    <dgm:cxn modelId="{850CC895-1D64-42B1-81C1-E8BDE5F8F3BD}" type="presOf" srcId="{D6262746-A521-435C-8BF2-86AABBD09C5A}" destId="{B5A58A48-D68E-42FF-8683-9322DF6DE2DA}" srcOrd="1" destOrd="0" presId="urn:microsoft.com/office/officeart/2005/8/layout/matrix1"/>
    <dgm:cxn modelId="{E100D44D-C03B-412C-BC74-71FA0917FA58}" srcId="{A311309B-6ABB-4490-A6B8-A42A75F7A334}" destId="{C2307739-068E-4FB6-9F85-1C5BB9654867}" srcOrd="0" destOrd="0" parTransId="{F5F3A4DF-B192-4255-89E7-C2EC08C14D32}" sibTransId="{12D0B15F-2525-4092-8180-A652B005D645}"/>
    <dgm:cxn modelId="{659F6836-D2F7-4C72-A617-DAB5CBF841AB}" srcId="{61D02736-3E42-4766-93FC-9A20F43445BC}" destId="{A45CE3AB-3854-4832-AAEC-43890F9AA931}" srcOrd="0" destOrd="0" parTransId="{C2243BE9-71A8-48FA-B0C4-5ABB737EC065}" sibTransId="{A2ED16CB-58AD-49AD-90AF-28F068598A31}"/>
    <dgm:cxn modelId="{54E81F24-ED0F-4762-9AB1-83DB3A626046}" srcId="{A311309B-6ABB-4490-A6B8-A42A75F7A334}" destId="{E0B28DA3-6262-4ACD-B3E5-D56BBFF25508}" srcOrd="3" destOrd="0" parTransId="{CCCF21C9-DF75-413C-85C1-72F7AC62F408}" sibTransId="{FF1EBE75-CD3E-46C5-B36E-364A80A37129}"/>
    <dgm:cxn modelId="{1D24AA3E-2E1F-4773-A327-1C74C71C5B15}" srcId="{82533C9E-15E9-48E8-B6D9-333BEA180EC8}" destId="{A311309B-6ABB-4490-A6B8-A42A75F7A334}" srcOrd="0" destOrd="0" parTransId="{324C4DC3-8571-46C7-815C-713E0AAC51A9}" sibTransId="{B74A182A-99D0-4FEA-845F-EFCD6A9C11DA}"/>
    <dgm:cxn modelId="{43C47142-AAC4-4EC5-9314-6DD75A7C701C}" type="presOf" srcId="{8A9E118D-5197-49CD-915F-86CCF2BC3894}" destId="{92894544-9D66-40D4-81AB-90F6D05D471F}" srcOrd="1" destOrd="0" presId="urn:microsoft.com/office/officeart/2005/8/layout/matrix1"/>
    <dgm:cxn modelId="{078EA1F0-40BD-4EBC-805A-61B81075A84E}" type="presParOf" srcId="{B2ACC891-4A57-45D1-A129-0CA3BF3CF2F7}" destId="{A040646E-0D83-43F5-91B2-FE9B2DC80E63}" srcOrd="0" destOrd="0" presId="urn:microsoft.com/office/officeart/2005/8/layout/matrix1"/>
    <dgm:cxn modelId="{EB632694-63DE-4747-B838-C80C9FDD8847}" type="presParOf" srcId="{A040646E-0D83-43F5-91B2-FE9B2DC80E63}" destId="{E0D97E2F-783B-477D-8EE1-A81F67828D18}" srcOrd="0" destOrd="0" presId="urn:microsoft.com/office/officeart/2005/8/layout/matrix1"/>
    <dgm:cxn modelId="{42CAF0E6-0823-49D1-BC00-54CEAB4EF090}" type="presParOf" srcId="{A040646E-0D83-43F5-91B2-FE9B2DC80E63}" destId="{99C07CF3-6438-4943-906F-3F646DA4A313}" srcOrd="1" destOrd="0" presId="urn:microsoft.com/office/officeart/2005/8/layout/matrix1"/>
    <dgm:cxn modelId="{D2823275-5C24-47AC-BC90-8B441B736751}" type="presParOf" srcId="{A040646E-0D83-43F5-91B2-FE9B2DC80E63}" destId="{37CC8715-B84B-4544-ABEA-8014D673C728}" srcOrd="2" destOrd="0" presId="urn:microsoft.com/office/officeart/2005/8/layout/matrix1"/>
    <dgm:cxn modelId="{3EB08DF7-F664-4243-A139-9DA652449407}" type="presParOf" srcId="{A040646E-0D83-43F5-91B2-FE9B2DC80E63}" destId="{92894544-9D66-40D4-81AB-90F6D05D471F}" srcOrd="3" destOrd="0" presId="urn:microsoft.com/office/officeart/2005/8/layout/matrix1"/>
    <dgm:cxn modelId="{2FF5AE23-7AC3-415F-9510-8F8C037EF6FE}" type="presParOf" srcId="{A040646E-0D83-43F5-91B2-FE9B2DC80E63}" destId="{9FAC4052-203C-4847-8EEE-A622240296C4}" srcOrd="4" destOrd="0" presId="urn:microsoft.com/office/officeart/2005/8/layout/matrix1"/>
    <dgm:cxn modelId="{50E8953E-7854-4F98-847F-7EB785A6B9E2}" type="presParOf" srcId="{A040646E-0D83-43F5-91B2-FE9B2DC80E63}" destId="{B5A58A48-D68E-42FF-8683-9322DF6DE2DA}" srcOrd="5" destOrd="0" presId="urn:microsoft.com/office/officeart/2005/8/layout/matrix1"/>
    <dgm:cxn modelId="{E80721B3-DA3C-4942-8A03-F9552145D5E5}" type="presParOf" srcId="{A040646E-0D83-43F5-91B2-FE9B2DC80E63}" destId="{08C02BA1-B168-444A-9B18-34C8571F9136}" srcOrd="6" destOrd="0" presId="urn:microsoft.com/office/officeart/2005/8/layout/matrix1"/>
    <dgm:cxn modelId="{5C7F82B9-C098-4018-A1A1-DBEA3A40FD35}" type="presParOf" srcId="{A040646E-0D83-43F5-91B2-FE9B2DC80E63}" destId="{D62F3C68-4F7F-4387-9AC4-B5A0E7057BD8}" srcOrd="7" destOrd="0" presId="urn:microsoft.com/office/officeart/2005/8/layout/matrix1"/>
    <dgm:cxn modelId="{416324A1-DAA2-49B1-8437-7D8E2850A642}" type="presParOf" srcId="{B2ACC891-4A57-45D1-A129-0CA3BF3CF2F7}" destId="{F660BC2F-05FF-423A-92E5-83F7A4C006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356EF-9F08-4AA7-86BB-5E8F0BC7FD41}">
      <dsp:nvSpPr>
        <dsp:cNvPr id="0" name=""/>
        <dsp:cNvSpPr/>
      </dsp:nvSpPr>
      <dsp:spPr>
        <a:xfrm>
          <a:off x="622934" y="0"/>
          <a:ext cx="7059930" cy="3429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5A279-1B65-4650-BBD7-9A5386DAD62F}">
      <dsp:nvSpPr>
        <dsp:cNvPr id="0" name=""/>
        <dsp:cNvSpPr/>
      </dsp:nvSpPr>
      <dsp:spPr>
        <a:xfrm>
          <a:off x="4777" y="1028700"/>
          <a:ext cx="2665647" cy="137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err="1" smtClean="0"/>
            <a:t>Social</a:t>
          </a:r>
          <a:r>
            <a:rPr lang="nl-BE" sz="2800" kern="1200" dirty="0" smtClean="0"/>
            <a:t> media audit</a:t>
          </a:r>
          <a:endParaRPr lang="nl-BE" sz="2800" kern="1200" dirty="0"/>
        </a:p>
      </dsp:txBody>
      <dsp:txXfrm>
        <a:off x="71733" y="1095656"/>
        <a:ext cx="2531735" cy="1237688"/>
      </dsp:txXfrm>
    </dsp:sp>
    <dsp:sp modelId="{D5DFF7FB-E512-46EC-AA2A-FF0CE9C19393}">
      <dsp:nvSpPr>
        <dsp:cNvPr id="0" name=""/>
        <dsp:cNvSpPr/>
      </dsp:nvSpPr>
      <dsp:spPr>
        <a:xfrm>
          <a:off x="2820076" y="1028700"/>
          <a:ext cx="2665647" cy="137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Strategie</a:t>
          </a:r>
          <a:endParaRPr lang="nl-BE" sz="2800" kern="1200" dirty="0"/>
        </a:p>
      </dsp:txBody>
      <dsp:txXfrm>
        <a:off x="2887032" y="1095656"/>
        <a:ext cx="2531735" cy="1237688"/>
      </dsp:txXfrm>
    </dsp:sp>
    <dsp:sp modelId="{C693EA77-F57B-4384-A58E-1DC28D8737BB}">
      <dsp:nvSpPr>
        <dsp:cNvPr id="0" name=""/>
        <dsp:cNvSpPr/>
      </dsp:nvSpPr>
      <dsp:spPr>
        <a:xfrm>
          <a:off x="5635374" y="1028700"/>
          <a:ext cx="2665647" cy="137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800" kern="1200" dirty="0" smtClean="0"/>
            <a:t>Implementatie Plan</a:t>
          </a:r>
          <a:endParaRPr lang="nl-BE" sz="2800" kern="1200" dirty="0"/>
        </a:p>
      </dsp:txBody>
      <dsp:txXfrm>
        <a:off x="5702330" y="1095656"/>
        <a:ext cx="2531735" cy="1237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97E2F-783B-477D-8EE1-A81F67828D18}">
      <dsp:nvSpPr>
        <dsp:cNvPr id="0" name=""/>
        <dsp:cNvSpPr/>
      </dsp:nvSpPr>
      <dsp:spPr>
        <a:xfrm rot="16200000">
          <a:off x="452021" y="-452021"/>
          <a:ext cx="2456160" cy="336020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Strength</a:t>
          </a:r>
          <a:endParaRPr lang="nl-BE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Actief gebruik sociale media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Veel fans / </a:t>
          </a:r>
          <a:r>
            <a:rPr lang="nl-BE" sz="1000" kern="1200" dirty="0" err="1" smtClean="0"/>
            <a:t>followers</a:t>
          </a:r>
          <a:endParaRPr lang="nl-BE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Goed imago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Uitgebreid aanbod: voordeel klant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Goede dienstverlening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Grootste aanbieder kabel tv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MVO Beleid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Links naar diverse sociale media</a:t>
          </a:r>
          <a:endParaRPr lang="nl-BE" sz="1000" kern="1200" dirty="0"/>
        </a:p>
      </dsp:txBody>
      <dsp:txXfrm rot="5400000">
        <a:off x="-1" y="1"/>
        <a:ext cx="3360204" cy="1842120"/>
      </dsp:txXfrm>
    </dsp:sp>
    <dsp:sp modelId="{37CC8715-B84B-4544-ABEA-8014D673C728}">
      <dsp:nvSpPr>
        <dsp:cNvPr id="0" name=""/>
        <dsp:cNvSpPr/>
      </dsp:nvSpPr>
      <dsp:spPr>
        <a:xfrm>
          <a:off x="3360204" y="0"/>
          <a:ext cx="3360204" cy="24561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Weakness</a:t>
          </a:r>
          <a:r>
            <a:rPr lang="nl-BE" sz="3700" kern="1200" dirty="0" smtClean="0"/>
            <a:t>	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Ontbreken e-shop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000" kern="1200" dirty="0" smtClean="0"/>
            <a:t>Ontbreken 4 G netwerk 	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0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000" kern="1200" dirty="0"/>
        </a:p>
      </dsp:txBody>
      <dsp:txXfrm>
        <a:off x="3360204" y="0"/>
        <a:ext cx="3360204" cy="1842120"/>
      </dsp:txXfrm>
    </dsp:sp>
    <dsp:sp modelId="{9FAC4052-203C-4847-8EEE-A622240296C4}">
      <dsp:nvSpPr>
        <dsp:cNvPr id="0" name=""/>
        <dsp:cNvSpPr/>
      </dsp:nvSpPr>
      <dsp:spPr>
        <a:xfrm rot="10800000">
          <a:off x="0" y="2456160"/>
          <a:ext cx="3360204" cy="24561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Opportunities</a:t>
          </a:r>
          <a:endParaRPr lang="nl-BE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Goed imago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Markt verandert (mobiel internet)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3200" kern="1200" dirty="0" smtClean="0"/>
            <a:t>	</a:t>
          </a:r>
          <a:endParaRPr lang="nl-BE" sz="3200" kern="1200" dirty="0"/>
        </a:p>
      </dsp:txBody>
      <dsp:txXfrm rot="10800000">
        <a:off x="0" y="3070200"/>
        <a:ext cx="3360204" cy="1842120"/>
      </dsp:txXfrm>
    </dsp:sp>
    <dsp:sp modelId="{08C02BA1-B168-444A-9B18-34C8571F9136}">
      <dsp:nvSpPr>
        <dsp:cNvPr id="0" name=""/>
        <dsp:cNvSpPr/>
      </dsp:nvSpPr>
      <dsp:spPr>
        <a:xfrm rot="5400000">
          <a:off x="3812225" y="2004138"/>
          <a:ext cx="2456160" cy="336020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err="1" smtClean="0"/>
            <a:t>Threats</a:t>
          </a:r>
          <a:endParaRPr lang="nl-BE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400" kern="1200" dirty="0" smtClean="0"/>
            <a:t>Te veel spelers actief op sociale media: worden we goed opgemerkt?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4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2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2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1200" kern="1200" dirty="0"/>
        </a:p>
      </dsp:txBody>
      <dsp:txXfrm rot="-5400000">
        <a:off x="3360204" y="3070200"/>
        <a:ext cx="3360204" cy="1842120"/>
      </dsp:txXfrm>
    </dsp:sp>
    <dsp:sp modelId="{F660BC2F-05FF-423A-92E5-83F7A4C0069D}">
      <dsp:nvSpPr>
        <dsp:cNvPr id="0" name=""/>
        <dsp:cNvSpPr/>
      </dsp:nvSpPr>
      <dsp:spPr>
        <a:xfrm>
          <a:off x="2352142" y="1842120"/>
          <a:ext cx="2016122" cy="122808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4100" kern="1200" dirty="0" smtClean="0"/>
            <a:t>SWOT</a:t>
          </a:r>
          <a:endParaRPr lang="nl-BE" sz="4100" kern="1200" dirty="0"/>
        </a:p>
      </dsp:txBody>
      <dsp:txXfrm>
        <a:off x="2412092" y="1902070"/>
        <a:ext cx="1896222" cy="1108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934F2-8890-4FFC-B38F-DC340B1C499C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FEEAC-FFDB-4A33-ABF5-4782EC658C5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081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FEEAC-FFDB-4A33-ABF5-4782EC658C5B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0291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57200" y="103188"/>
            <a:ext cx="8229600" cy="1165225"/>
          </a:xfrm>
        </p:spPr>
        <p:txBody>
          <a:bodyPr/>
          <a:lstStyle>
            <a:lvl1pPr>
              <a:lnSpc>
                <a:spcPct val="80000"/>
              </a:lnSpc>
              <a:defRPr sz="4400"/>
            </a:lvl1pPr>
          </a:lstStyle>
          <a:p>
            <a:pPr lvl="0"/>
            <a:r>
              <a:rPr lang="nl-NL" altLang="nl-BE" noProof="0" smtClean="0"/>
              <a:t>Klik om de stijl te bewerken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143000"/>
            <a:ext cx="6140450" cy="519113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nl-NL" altLang="nl-BE" noProof="0" smtClean="0"/>
              <a:t>Klik om de ondertitelstijl van het model te bewerken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833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86550" y="1828800"/>
            <a:ext cx="2076450" cy="4267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6076950" cy="4267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414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30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287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2667000"/>
            <a:ext cx="40767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747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127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159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559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32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424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88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305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BE" smtClean="0"/>
              <a:t>Klik om de opmaakprofielen van de modeltekst te bewerken</a:t>
            </a:r>
          </a:p>
          <a:p>
            <a:pPr lvl="1"/>
            <a:r>
              <a:rPr lang="nl-NL" altLang="nl-BE" smtClean="0"/>
              <a:t>Tweede niveau</a:t>
            </a:r>
          </a:p>
          <a:p>
            <a:pPr lvl="2"/>
            <a:r>
              <a:rPr lang="nl-NL" altLang="nl-BE" smtClean="0"/>
              <a:t>Derde niveau</a:t>
            </a:r>
          </a:p>
          <a:p>
            <a:pPr lvl="3"/>
            <a:r>
              <a:rPr lang="nl-NL" altLang="nl-BE" smtClean="0"/>
              <a:t>Vierde niveau</a:t>
            </a:r>
          </a:p>
          <a:p>
            <a:pPr lvl="4"/>
            <a:r>
              <a:rPr lang="nl-NL" altLang="nl-BE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956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0B8CADB4-5B26-4B89-A7E9-DADC129E1F74}" type="datetimeFigureOut">
              <a:rPr lang="nl-BE" smtClean="0"/>
              <a:t>31/10/2013</a:t>
            </a:fld>
            <a:endParaRPr lang="nl-B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43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nl-B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7C36247-0295-4ACC-A72F-3B72DAA67625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BE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Van </a:t>
            </a:r>
            <a:r>
              <a:rPr lang="nl-BE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social</a:t>
            </a:r>
            <a:r>
              <a:rPr lang="nl-BE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media</a:t>
            </a:r>
            <a:br>
              <a:rPr lang="nl-BE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nl-BE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naar </a:t>
            </a:r>
            <a:r>
              <a:rPr lang="nl-BE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social</a:t>
            </a:r>
            <a:r>
              <a:rPr lang="nl-BE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CRM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13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40477731"/>
              </p:ext>
            </p:extLst>
          </p:nvPr>
        </p:nvGraphicFramePr>
        <p:xfrm>
          <a:off x="1403648" y="1916832"/>
          <a:ext cx="672040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39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53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988840"/>
            <a:ext cx="8964488" cy="838200"/>
          </a:xfrm>
        </p:spPr>
        <p:txBody>
          <a:bodyPr/>
          <a:lstStyle/>
          <a:p>
            <a:r>
              <a:rPr lang="nl-BE" dirty="0" smtClean="0"/>
              <a:t>Van </a:t>
            </a:r>
            <a:r>
              <a:rPr lang="nl-BE" dirty="0" err="1" smtClean="0"/>
              <a:t>social</a:t>
            </a:r>
            <a:r>
              <a:rPr lang="nl-BE" dirty="0" smtClean="0"/>
              <a:t> media naar </a:t>
            </a:r>
            <a:r>
              <a:rPr lang="nl-BE" dirty="0" err="1" smtClean="0"/>
              <a:t>social</a:t>
            </a:r>
            <a:r>
              <a:rPr lang="nl-BE" dirty="0" smtClean="0"/>
              <a:t> CRM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667334"/>
              </p:ext>
            </p:extLst>
          </p:nvPr>
        </p:nvGraphicFramePr>
        <p:xfrm>
          <a:off x="457200" y="2667000"/>
          <a:ext cx="8305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80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nl-BE" smtClean="0"/>
              <a:t>Social audit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Bestaande </a:t>
            </a:r>
            <a:r>
              <a:rPr lang="nl-BE" dirty="0" err="1" smtClean="0"/>
              <a:t>communities</a:t>
            </a:r>
            <a:endParaRPr lang="nl-BE" dirty="0" smtClean="0"/>
          </a:p>
          <a:p>
            <a:r>
              <a:rPr lang="nl-BE" dirty="0" smtClean="0"/>
              <a:t>Concurrentie analyse</a:t>
            </a:r>
          </a:p>
          <a:p>
            <a:r>
              <a:rPr lang="nl-BE" dirty="0" smtClean="0"/>
              <a:t>Doelgroepen</a:t>
            </a:r>
          </a:p>
          <a:p>
            <a:r>
              <a:rPr lang="nl-BE" dirty="0" smtClean="0"/>
              <a:t>doelstellingen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877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1.1 Bestaande </a:t>
            </a:r>
            <a:r>
              <a:rPr lang="nl-BE" dirty="0" err="1" smtClean="0"/>
              <a:t>communities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Telenet </a:t>
            </a:r>
            <a:r>
              <a:rPr lang="nl-BE" dirty="0" err="1" smtClean="0"/>
              <a:t>sporting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Afbeelding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965466" cy="3427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2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1.1 Bestaande </a:t>
            </a:r>
            <a:r>
              <a:rPr lang="nl-BE" dirty="0" err="1" smtClean="0"/>
              <a:t>communities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Telenet entertainment</a:t>
            </a:r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56992"/>
            <a:ext cx="3897630" cy="336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8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1.1 Bestaande </a:t>
            </a:r>
            <a:r>
              <a:rPr lang="nl-BE" dirty="0" err="1" smtClean="0"/>
              <a:t>communities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Media W</a:t>
            </a:r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29" y="3212976"/>
            <a:ext cx="74009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0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1.1 Bestaande </a:t>
            </a:r>
            <a:r>
              <a:rPr lang="nl-BE" dirty="0" err="1" smtClean="0"/>
              <a:t>communities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Snap!</a:t>
            </a:r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5220071" cy="330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1.1 Bestaande </a:t>
            </a:r>
            <a:r>
              <a:rPr lang="nl-BE" dirty="0" err="1" smtClean="0"/>
              <a:t>communities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Telenet</a:t>
            </a:r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4210050" cy="3590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6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1.1 Concurrentieanalyse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Spelers op de markt: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b="1" dirty="0" smtClean="0"/>
          </a:p>
          <a:p>
            <a:pPr marL="0" indent="0">
              <a:buNone/>
            </a:pP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42351"/>
              </p:ext>
            </p:extLst>
          </p:nvPr>
        </p:nvGraphicFramePr>
        <p:xfrm>
          <a:off x="755576" y="3645024"/>
          <a:ext cx="698477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297"/>
                <a:gridCol w="464747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nl-BE" u="sng" dirty="0" smtClean="0"/>
                        <a:t>Spelers op de markt</a:t>
                      </a:r>
                      <a:endParaRPr lang="nl-BE" u="sn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Internet: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Belgacom, </a:t>
                      </a:r>
                      <a:r>
                        <a:rPr lang="nl-BE" dirty="0" err="1" smtClean="0"/>
                        <a:t>Scarlet</a:t>
                      </a:r>
                      <a:r>
                        <a:rPr lang="nl-BE" dirty="0" smtClean="0"/>
                        <a:t>, ..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Digitale TV: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Belgacom, TV Vlaanderen, </a:t>
                      </a:r>
                      <a:r>
                        <a:rPr lang="nl-BE" dirty="0" err="1" smtClean="0"/>
                        <a:t>vidéosat</a:t>
                      </a:r>
                      <a:r>
                        <a:rPr lang="nl-BE" dirty="0" smtClean="0"/>
                        <a:t>,..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Mobile</a:t>
                      </a:r>
                      <a:r>
                        <a:rPr lang="nl-BE" baseline="0" dirty="0" smtClean="0"/>
                        <a:t> telefonie: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err="1" smtClean="0"/>
                        <a:t>Mobistar</a:t>
                      </a:r>
                      <a:r>
                        <a:rPr lang="nl-BE" dirty="0" smtClean="0"/>
                        <a:t>,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baseline="0" dirty="0" err="1" smtClean="0"/>
                        <a:t>Proximus</a:t>
                      </a:r>
                      <a:r>
                        <a:rPr lang="nl-BE" baseline="0" dirty="0" smtClean="0"/>
                        <a:t>, Base, Mobile Vikings, …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Netwerken: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Belgacom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6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y at work design template">
  <a:themeElements>
    <a:clrScheme name="Kantoorthema 8">
      <a:dk1>
        <a:srgbClr val="58572B"/>
      </a:dk1>
      <a:lt1>
        <a:srgbClr val="FFFFFF"/>
      </a:lt1>
      <a:dk2>
        <a:srgbClr val="808000"/>
      </a:dk2>
      <a:lt2>
        <a:srgbClr val="333333"/>
      </a:lt2>
      <a:accent1>
        <a:srgbClr val="CCCC99"/>
      </a:accent1>
      <a:accent2>
        <a:srgbClr val="FFFFCC"/>
      </a:accent2>
      <a:accent3>
        <a:srgbClr val="FFFFFF"/>
      </a:accent3>
      <a:accent4>
        <a:srgbClr val="4A4923"/>
      </a:accent4>
      <a:accent5>
        <a:srgbClr val="E2E2CA"/>
      </a:accent5>
      <a:accent6>
        <a:srgbClr val="E7E7B9"/>
      </a:accent6>
      <a:hlink>
        <a:srgbClr val="990000"/>
      </a:hlink>
      <a:folHlink>
        <a:srgbClr val="663300"/>
      </a:folHlink>
    </a:clrScheme>
    <a:fontScheme name="Kantoorthem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B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B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146</Words>
  <Application>Microsoft Office PowerPoint</Application>
  <PresentationFormat>Diavoorstelling (4:3)</PresentationFormat>
  <Paragraphs>63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Technology at work design template</vt:lpstr>
      <vt:lpstr>Van social media naar social CRM</vt:lpstr>
      <vt:lpstr>Van social media naar social CRM</vt:lpstr>
      <vt:lpstr>Social audit</vt:lpstr>
      <vt:lpstr>1.1 Bestaande communities</vt:lpstr>
      <vt:lpstr>1.1 Bestaande communities</vt:lpstr>
      <vt:lpstr>1.1 Bestaande communities</vt:lpstr>
      <vt:lpstr>1.1 Bestaande communities</vt:lpstr>
      <vt:lpstr>1.1 Bestaande communities</vt:lpstr>
      <vt:lpstr>1.1 Concurrentieanalyse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social media naar social CRM</dc:title>
  <dc:creator>Valerie</dc:creator>
  <cp:lastModifiedBy>Valerie</cp:lastModifiedBy>
  <cp:revision>5</cp:revision>
  <dcterms:created xsi:type="dcterms:W3CDTF">2013-10-31T21:26:57Z</dcterms:created>
  <dcterms:modified xsi:type="dcterms:W3CDTF">2013-10-31T22:01:55Z</dcterms:modified>
</cp:coreProperties>
</file>